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6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74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04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7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1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3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2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5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47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30E93-9930-4E6F-A8D0-3BECC5F320C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D021-0E4E-4816-9B5E-2D1506D4B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7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00D48D-C9AA-4000-A912-29A4FEA98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81353" y="394887"/>
            <a:ext cx="4290647" cy="606822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2C673-8179-457E-AD2A-D1FAE4CC9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506" y="4201833"/>
            <a:ext cx="2550319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5E69BC-D844-4AB5-9E35-ED458EE2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6888133" y="1874520"/>
            <a:ext cx="0" cy="310896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truck, building, outdoor, road&#10;&#10;Description generated with very high confidence">
            <a:extLst>
              <a:ext uri="{FF2B5EF4-FFF2-40B4-BE49-F238E27FC236}">
                <a16:creationId xmlns:a16="http://schemas.microsoft.com/office/drawing/2014/main" id="{816F7559-5C91-409F-A432-9DB20939C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421" y="3710617"/>
            <a:ext cx="4042570" cy="27867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2D97DA-AA2B-42D8-A6CF-A9BA347C8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353" y="-665703"/>
            <a:ext cx="4290646" cy="5557652"/>
          </a:xfrm>
        </p:spPr>
        <p:txBody>
          <a:bodyPr>
            <a:normAutofit fontScale="90000"/>
          </a:bodyPr>
          <a:lstStyle/>
          <a:p>
            <a:br>
              <a:rPr lang="en-GB" sz="2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ZAROBKI DO 35000 DLA KIEROWCOW SAMOCHODÓW , KTÓRZY MOGĄ TRANSPORTOWAĆ INNYCH PRACOWNIKÓW!</a:t>
            </a:r>
            <a:br>
              <a:rPr lang="en-US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en-GB" sz="2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ZAROBKI DO 21000 DLA OSÓB NIE POSIADAJACYCH SAMOCHODÓW</a:t>
            </a:r>
            <a:br>
              <a:rPr lang="en-US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en-GB" sz="2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NATYCHMIASTOWY START</a:t>
            </a:r>
            <a:b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PRACA STALA</a:t>
            </a:r>
            <a:b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NADGODZINY 25% / NIEDZIELNE NADGODZINY 50% / NADGODZINY W OKRESIE URLOPU 100%</a:t>
            </a:r>
            <a:br>
              <a:rPr lang="en-GB" dirty="0">
                <a:latin typeface="Century Gothic" panose="020B0502020202020204" pitchFamily="34" charset="0"/>
              </a:rPr>
            </a:br>
            <a:endParaRPr lang="en-GB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95905-6D2B-49A7-AE29-5C028E6D4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353" y="4469537"/>
            <a:ext cx="4290646" cy="2171035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Aby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uzyskać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więcej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informacji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prosimy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o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kontakt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za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pośrednictwem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poczty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elektronicznej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lub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telefonu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de-DE" dirty="0">
                <a:solidFill>
                  <a:schemeClr val="bg1"/>
                </a:solidFill>
                <a:latin typeface="Century Gothic" panose="020B0502020202020204" pitchFamily="34" charset="0"/>
              </a:rPr>
              <a:t>Monika Klebs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de-DE" dirty="0">
                <a:solidFill>
                  <a:schemeClr val="bg1"/>
                </a:solidFill>
                <a:latin typeface="Century Gothic" panose="020B0502020202020204" pitchFamily="34" charset="0"/>
              </a:rPr>
              <a:t>Monika.Klebs@staffingmatch.co.uk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T: 01755 315206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C96E92-66E8-4BB8-A949-93E79695F33E}"/>
              </a:ext>
            </a:extLst>
          </p:cNvPr>
          <p:cNvSpPr/>
          <p:nvPr/>
        </p:nvSpPr>
        <p:spPr>
          <a:xfrm>
            <a:off x="4859419" y="298994"/>
            <a:ext cx="4042570" cy="1969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Mamy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pracy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wiodącej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firmy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logistycznej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siedzibą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Rennerod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56477: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Aktualnie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rekrutujemy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stanowiska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X OPERATOROW WOZKOW WIDŁOWYCH (KOBIETY I MEZCZYZN)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70E86A-2F6D-49F5-BE9D-EE9284EAF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979" y="2293548"/>
            <a:ext cx="1689451" cy="102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139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 ZAROBKI DO 35000 DLA KIEROWCOW SAMOCHODÓW , KTÓRZY MOGĄ TRANSPORTOWAĆ INNYCH PRACOWNIKÓW!  ZAROBKI DO 21000 DLA OSÓB NIE POSIADAJACYCH SAMOCHODÓW  NATYCHMIASTOWY START PRACA STALA NADGODZINY 25% / NIEDZIELNE NADGODZINY 50% / NADGODZINY W OKRESIE URLOPU 100%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ZAROBKI DO 35000 DLA KIEROWCOW SAMOCHODÓW , KTÓRZY MOGĄ TRANSPORTOWAĆ INNYCH PRACOWNIKÓW!  ZAROBKI DO 21000 DLA OSÓB NIE POSIADAJACYCH SAMOCHODÓW  NATYCHMIASTOWY START PRACA STALA NADGODZINY 25% / NIEDZIELNE NADGODZINY 50% / NADGODZINY W OKRESIE URLOPU 100%</dc:title>
  <dc:creator>Daniella Groom</dc:creator>
  <cp:lastModifiedBy>Tyra Staffingmatch</cp:lastModifiedBy>
  <cp:revision>3</cp:revision>
  <dcterms:created xsi:type="dcterms:W3CDTF">2018-05-13T22:31:14Z</dcterms:created>
  <dcterms:modified xsi:type="dcterms:W3CDTF">2018-05-29T23:57:59Z</dcterms:modified>
</cp:coreProperties>
</file>